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70" r:id="rId6"/>
    <p:sldId id="260" r:id="rId7"/>
    <p:sldId id="271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6A1893-595D-4C17-BFCA-F42FDD7B5B8B}" type="datetimeFigureOut">
              <a:rPr lang="en-US" smtClean="0"/>
              <a:pPr/>
              <a:t>12/4/2011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8A29A6-FBDF-42AB-B3CE-D268EA105D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mientayv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ientayvn.com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ientayvn.com/Tai_lieu_da_dich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ientayvn.com/Tai_lieu_da_dich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anh-việt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3.Một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1676400"/>
            <a:ext cx="9144000" cy="2209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điễn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5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53221"/>
            <a:ext cx="9144000" cy="210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75"/>
            <a:ext cx="9144000" cy="499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5789"/>
            <a:ext cx="9144000" cy="521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52500"/>
            <a:ext cx="9078351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904875"/>
            <a:ext cx="9144000" cy="474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0" y="0"/>
            <a:ext cx="9144000" cy="5867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qua yahoo chat.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057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2133600"/>
            <a:ext cx="9144000" cy="472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CHẤT LƯỢNG LÀ TRÊN HẾT VÀ KHÁCH HÀNG LÀ THƯỢNG ĐẾ.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09800"/>
            <a:ext cx="9144000" cy="2819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dõi</a:t>
            </a:r>
            <a:endParaRPr lang="en-US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3657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www.mientayvn.com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anh-việt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33799"/>
            <a:ext cx="9144000" cy="270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Arrow 6">
            <a:hlinkClick r:id="rId4"/>
          </p:cNvPr>
          <p:cNvSpPr/>
          <p:nvPr/>
        </p:nvSpPr>
        <p:spPr>
          <a:xfrm rot="2656131">
            <a:off x="3504822" y="4318270"/>
            <a:ext cx="3886200" cy="11430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Click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1.Vì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71600"/>
            <a:ext cx="9144000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.Các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nghành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743200"/>
            <a:ext cx="9144000" cy="1219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3.Một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95800"/>
            <a:ext cx="9144000" cy="2057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1.Vì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914400"/>
            <a:ext cx="9144000" cy="1524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MIT, Yale, Stanford,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v.v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…sang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514600"/>
            <a:ext cx="6705600" cy="4073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ight Arrow 7">
            <a:hlinkClick r:id="rId3"/>
          </p:cNvPr>
          <p:cNvSpPr/>
          <p:nvPr/>
        </p:nvSpPr>
        <p:spPr>
          <a:xfrm rot="2656131">
            <a:off x="-152778" y="3480070"/>
            <a:ext cx="3886200" cy="11430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Click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838200"/>
            <a:ext cx="91440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2209800"/>
            <a:ext cx="91440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=&gt;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điển</a:t>
            </a:r>
            <a:endParaRPr lang="en-US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0" y="3810000"/>
            <a:ext cx="9144000" cy="1447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14800"/>
            <a:ext cx="919870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0" y="0"/>
            <a:ext cx="9144000" cy="1295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47800"/>
            <a:ext cx="9144000" cy="2264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91440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>
            <a:hlinkClick r:id="rId2"/>
          </p:cNvPr>
          <p:cNvSpPr/>
          <p:nvPr/>
        </p:nvSpPr>
        <p:spPr>
          <a:xfrm>
            <a:off x="0" y="1219200"/>
            <a:ext cx="9144000" cy="2438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ATM (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10%)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>
            <a:hlinkClick r:id="rId2"/>
          </p:cNvPr>
          <p:cNvSpPr/>
          <p:nvPr/>
        </p:nvSpPr>
        <p:spPr>
          <a:xfrm>
            <a:off x="0" y="3429000"/>
            <a:ext cx="9144000" cy="18288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>
            <a:hlinkClick r:id="rId2"/>
          </p:cNvPr>
          <p:cNvSpPr/>
          <p:nvPr/>
        </p:nvSpPr>
        <p:spPr>
          <a:xfrm>
            <a:off x="0" y="4724400"/>
            <a:ext cx="9144000" cy="21336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Autofit/>
          </a:bodyPr>
          <a:lstStyle/>
          <a:p>
            <a:r>
              <a:rPr lang="vi-VN" sz="2200" b="1" dirty="0" smtClean="0"/>
              <a:t>Vật lí</a:t>
            </a:r>
            <a:r>
              <a:rPr lang="vi-VN" sz="2200" dirty="0" smtClean="0"/>
              <a:t> từ đại học đến cao học, cụ thể như sau:</a:t>
            </a:r>
          </a:p>
          <a:p>
            <a:pPr lvl="1"/>
            <a:r>
              <a:rPr lang="vi-VN" sz="2200" dirty="0" smtClean="0"/>
              <a:t>Quang phi tuyến</a:t>
            </a:r>
          </a:p>
          <a:p>
            <a:pPr lvl="1"/>
            <a:r>
              <a:rPr lang="vi-VN" sz="2200" dirty="0" smtClean="0"/>
              <a:t>Vật lí laser</a:t>
            </a:r>
          </a:p>
          <a:p>
            <a:pPr lvl="1"/>
            <a:r>
              <a:rPr lang="vi-VN" sz="2200" dirty="0" smtClean="0"/>
              <a:t>Quang phổ học</a:t>
            </a:r>
          </a:p>
          <a:p>
            <a:pPr lvl="1"/>
            <a:r>
              <a:rPr lang="vi-VN" sz="2200" dirty="0" smtClean="0"/>
              <a:t>Vật lí nguyên tử</a:t>
            </a:r>
          </a:p>
          <a:p>
            <a:pPr lvl="1"/>
            <a:r>
              <a:rPr lang="vi-VN" sz="2200" dirty="0" smtClean="0"/>
              <a:t>Vật lí phân tử</a:t>
            </a:r>
          </a:p>
          <a:p>
            <a:pPr lvl="1"/>
            <a:r>
              <a:rPr lang="vi-VN" sz="2200" dirty="0" smtClean="0"/>
              <a:t>Cơ học lượng tử</a:t>
            </a:r>
          </a:p>
          <a:p>
            <a:pPr lvl="1"/>
            <a:r>
              <a:rPr lang="vi-VN" sz="2200" dirty="0" smtClean="0"/>
              <a:t>Cơ, nhiệt, điện, quang</a:t>
            </a:r>
          </a:p>
          <a:p>
            <a:pPr lvl="1"/>
            <a:r>
              <a:rPr lang="vi-VN" sz="2200" dirty="0" smtClean="0"/>
              <a:t>Bài báo khoa học</a:t>
            </a:r>
          </a:p>
          <a:p>
            <a:pPr lvl="1"/>
            <a:r>
              <a:rPr lang="vi-VN" sz="2200" dirty="0" smtClean="0"/>
              <a:t>Vật lí màng mỏng</a:t>
            </a:r>
          </a:p>
          <a:p>
            <a:pPr lvl="1"/>
            <a:r>
              <a:rPr lang="vi-VN" sz="2200" dirty="0" smtClean="0"/>
              <a:t>Vật lí chất rắn</a:t>
            </a:r>
          </a:p>
          <a:p>
            <a:pPr lvl="1"/>
            <a:r>
              <a:rPr lang="vi-VN" sz="2200" dirty="0" smtClean="0"/>
              <a:t>Vật lí tinh thể</a:t>
            </a:r>
          </a:p>
          <a:p>
            <a:pPr lvl="1"/>
            <a:r>
              <a:rPr lang="vi-VN" sz="2200" dirty="0" smtClean="0"/>
              <a:t>Vật lí hạt nhân</a:t>
            </a:r>
          </a:p>
          <a:p>
            <a:pPr lvl="1"/>
            <a:r>
              <a:rPr lang="vi-VN" sz="2200" dirty="0" smtClean="0"/>
              <a:t>..................................</a:t>
            </a:r>
          </a:p>
          <a:p>
            <a:pPr>
              <a:buNone/>
            </a:pPr>
            <a:endParaRPr lang="en-US" sz="22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.Các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nghành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dịch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Autofit/>
          </a:bodyPr>
          <a:lstStyle/>
          <a:p>
            <a:r>
              <a:rPr lang="vi-VN" sz="2300" b="1" dirty="0" smtClean="0"/>
              <a:t>Điện tử</a:t>
            </a:r>
            <a:r>
              <a:rPr lang="vi-VN" sz="2300" dirty="0" smtClean="0"/>
              <a:t> tương tự</a:t>
            </a:r>
          </a:p>
          <a:p>
            <a:r>
              <a:rPr lang="vi-VN" sz="2300" b="1" dirty="0" smtClean="0"/>
              <a:t>Điện tử</a:t>
            </a:r>
            <a:r>
              <a:rPr lang="vi-VN" sz="2300" dirty="0" smtClean="0"/>
              <a:t> số, kĩ thuật số</a:t>
            </a:r>
          </a:p>
          <a:p>
            <a:r>
              <a:rPr lang="vi-VN" sz="2300" dirty="0" smtClean="0"/>
              <a:t>Lí thuyết điều khiển tự động</a:t>
            </a:r>
          </a:p>
          <a:p>
            <a:r>
              <a:rPr lang="vi-VN" sz="2300" dirty="0" smtClean="0"/>
              <a:t>Điều khiển và lập trình CNC</a:t>
            </a:r>
          </a:p>
          <a:p>
            <a:r>
              <a:rPr lang="vi-VN" sz="2300" b="1" dirty="0" smtClean="0"/>
              <a:t>Hóa học</a:t>
            </a:r>
            <a:r>
              <a:rPr lang="vi-VN" sz="2300" dirty="0" smtClean="0"/>
              <a:t> đại cương</a:t>
            </a:r>
          </a:p>
          <a:p>
            <a:r>
              <a:rPr lang="vi-VN" sz="2300" b="1" dirty="0" smtClean="0"/>
              <a:t>Toán học</a:t>
            </a:r>
            <a:endParaRPr lang="vi-VN" sz="2300" dirty="0" smtClean="0"/>
          </a:p>
          <a:p>
            <a:pPr lvl="1"/>
            <a:r>
              <a:rPr lang="vi-VN" sz="2300" dirty="0" smtClean="0"/>
              <a:t>Giải tích hàm một biến</a:t>
            </a:r>
          </a:p>
          <a:p>
            <a:pPr lvl="1"/>
            <a:r>
              <a:rPr lang="vi-VN" sz="2300" dirty="0" smtClean="0"/>
              <a:t>Giải tích hàm nhiều biến</a:t>
            </a:r>
          </a:p>
          <a:p>
            <a:pPr lvl="1"/>
            <a:r>
              <a:rPr lang="vi-VN" sz="2300" dirty="0" smtClean="0"/>
              <a:t>Phương trình vi phân</a:t>
            </a:r>
          </a:p>
          <a:p>
            <a:pPr lvl="1"/>
            <a:r>
              <a:rPr lang="vi-VN" sz="2300" dirty="0" smtClean="0"/>
              <a:t>Phép biến đổi Laplace</a:t>
            </a:r>
          </a:p>
          <a:p>
            <a:pPr lvl="1"/>
            <a:r>
              <a:rPr lang="vi-VN" sz="2300" dirty="0" smtClean="0"/>
              <a:t>Phương trình vật lí -toán</a:t>
            </a:r>
          </a:p>
          <a:p>
            <a:pPr lvl="1"/>
            <a:r>
              <a:rPr lang="vi-VN" sz="2300" dirty="0" smtClean="0"/>
              <a:t>Đại số tuyến tính</a:t>
            </a:r>
          </a:p>
          <a:p>
            <a:r>
              <a:rPr lang="vi-VN" sz="2300" dirty="0" smtClean="0"/>
              <a:t>Khoa học máy tính</a:t>
            </a:r>
          </a:p>
          <a:p>
            <a:r>
              <a:rPr lang="vi-VN" sz="2300" dirty="0" smtClean="0"/>
              <a:t>Công nghệ thông tin</a:t>
            </a:r>
          </a:p>
          <a:p>
            <a:r>
              <a:rPr lang="vi-VN" sz="2300" dirty="0" smtClean="0"/>
              <a:t>Y học (hợp tác với giảng viên đại học y dược)</a:t>
            </a:r>
          </a:p>
          <a:p>
            <a:r>
              <a:rPr lang="vi-VN" sz="2300" dirty="0" smtClean="0"/>
              <a:t>.................................................</a:t>
            </a:r>
          </a:p>
          <a:p>
            <a:pPr>
              <a:buNone/>
            </a:pP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386</Words>
  <Application>Microsoft Office PowerPoint</Application>
  <PresentationFormat>On-screen Show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Dịch anh-việt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Dịch anh-việt</dc:title>
  <dc:subject>Dịch anh-việt</dc:subject>
  <dc:creator>www.mientayvn.com</dc:creator>
  <cp:keywords>Dịch anh-việt, dịch anh việt, dich anh viet</cp:keywords>
  <dc:description>www.mientayvn.com giới thiệu dịch vụ dịch anh việt trực tuyến.</dc:description>
  <cp:lastModifiedBy>0</cp:lastModifiedBy>
  <cp:revision>10</cp:revision>
  <dcterms:created xsi:type="dcterms:W3CDTF">2011-12-04T03:04:59Z</dcterms:created>
  <dcterms:modified xsi:type="dcterms:W3CDTF">2011-12-04T04:40:08Z</dcterms:modified>
</cp:coreProperties>
</file>